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774"/>
    <p:restoredTop sz="94665"/>
  </p:normalViewPr>
  <p:slideViewPr>
    <p:cSldViewPr snapToGrid="0" snapToObjects="1">
      <p:cViewPr varScale="1">
        <p:scale>
          <a:sx n="18" d="100"/>
          <a:sy n="18" d="100"/>
        </p:scale>
        <p:origin x="248" y="2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FC829-996A-8E41-A22B-931E83915F4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4B93-C425-734E-B972-7F69378ED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5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61E4C-1709-824B-BAB6-4B02899D62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6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</a:t>
            </a:r>
            <a:r>
              <a:rPr lang="en-GB" baseline="0" dirty="0" smtClean="0"/>
              <a:t> a demonstration with a piece of string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7F80-6753-2949-BFB1-BA7CBB8222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3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5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3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3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8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7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5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8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BA6C-E911-B744-A39D-38497415D984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B018-20B7-AC48-9B4B-A413BB0DC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027734" y="4007631"/>
            <a:ext cx="1388327" cy="1147495"/>
          </a:xfrm>
          <a:prstGeom prst="ellipse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091961" y="4407507"/>
            <a:ext cx="1388327" cy="1147495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715393" y="4652576"/>
            <a:ext cx="1388327" cy="1147495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815861" y="4829196"/>
            <a:ext cx="1388327" cy="1147495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938524" y="2690821"/>
            <a:ext cx="1388327" cy="1147495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687" y="1787560"/>
            <a:ext cx="9144000" cy="133616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Stem Cells and </a:t>
            </a:r>
            <a:r>
              <a:rPr lang="en-GB" b="1"/>
              <a:t>T</a:t>
            </a:r>
            <a:r>
              <a:rPr lang="en-GB" b="1" smtClean="0"/>
              <a:t>he Intestine</a:t>
            </a:r>
            <a:br>
              <a:rPr lang="en-GB" b="1" smtClean="0"/>
            </a:br>
            <a:r>
              <a:rPr lang="en-GB" b="1" smtClean="0"/>
              <a:t>Workshop 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979519" y="3003404"/>
            <a:ext cx="1388327" cy="1147495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926007" y="3237268"/>
            <a:ext cx="1388327" cy="1147495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703419" y="3425093"/>
            <a:ext cx="1388327" cy="1147495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653811" y="3755032"/>
            <a:ext cx="1388327" cy="1147495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57439" y="3149579"/>
            <a:ext cx="1388327" cy="1147495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721136" y="4152599"/>
            <a:ext cx="1388327" cy="1147495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237260" y="4075054"/>
            <a:ext cx="1247318" cy="1030947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2739130" y="3863553"/>
            <a:ext cx="1388327" cy="1147495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13153" y="4016779"/>
            <a:ext cx="1388327" cy="1147495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234964" y="4763785"/>
            <a:ext cx="1388327" cy="1147495"/>
          </a:xfrm>
          <a:prstGeom prst="ellipse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916614" y="4663725"/>
            <a:ext cx="1388327" cy="1147495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1310889" y="2045285"/>
            <a:ext cx="1003445" cy="829378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1459805" y="2774961"/>
            <a:ext cx="1003445" cy="829378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675434" y="2253031"/>
            <a:ext cx="1003445" cy="829378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163934" y="1950105"/>
            <a:ext cx="1003445" cy="829378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610973" y="3673852"/>
            <a:ext cx="1388327" cy="1147495"/>
          </a:xfrm>
          <a:prstGeom prst="ellipse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478041" y="4234512"/>
            <a:ext cx="1082514" cy="894731"/>
          </a:xfrm>
          <a:prstGeom prst="ellipse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552725" y="4795859"/>
            <a:ext cx="1035091" cy="855535"/>
          </a:xfrm>
          <a:prstGeom prst="ellipse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748590" y="4300237"/>
            <a:ext cx="1388327" cy="1147495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112863" y="3631072"/>
            <a:ext cx="1388327" cy="1147495"/>
          </a:xfrm>
          <a:prstGeom prst="ellipse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077193" y="4900501"/>
            <a:ext cx="1057509" cy="874064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743780" y="4395968"/>
            <a:ext cx="1180705" cy="975889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460410" y="4652939"/>
            <a:ext cx="1388327" cy="1147495"/>
          </a:xfrm>
          <a:prstGeom prst="ellipse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1018798" y="3878890"/>
            <a:ext cx="1388327" cy="1147495"/>
          </a:xfrm>
          <a:prstGeom prst="ellipse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184503" y="4795859"/>
            <a:ext cx="1099567" cy="908826"/>
          </a:xfrm>
          <a:prstGeom prst="ellipse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569793" y="4263425"/>
            <a:ext cx="1041356" cy="860713"/>
          </a:xfrm>
          <a:prstGeom prst="ellipse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91236" y="5904581"/>
            <a:ext cx="1388327" cy="1147495"/>
          </a:xfrm>
          <a:prstGeom prst="ellipse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215125" y="2570748"/>
            <a:ext cx="1388327" cy="1147495"/>
          </a:xfrm>
          <a:prstGeom prst="ellipse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300647" y="3544409"/>
            <a:ext cx="1388327" cy="1147495"/>
          </a:xfrm>
          <a:prstGeom prst="ellipse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00005" y="4533189"/>
            <a:ext cx="1388327" cy="1147495"/>
          </a:xfrm>
          <a:prstGeom prst="ellipse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167732" y="4584636"/>
            <a:ext cx="1388327" cy="1147495"/>
          </a:xfrm>
          <a:prstGeom prst="ellipse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03111" y="2186370"/>
            <a:ext cx="1003445" cy="829378"/>
          </a:xfrm>
          <a:prstGeom prst="ellipse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928659" y="2688007"/>
            <a:ext cx="1003445" cy="829378"/>
          </a:xfrm>
          <a:prstGeom prst="ellipse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 rot="323545">
            <a:off x="730570" y="2654655"/>
            <a:ext cx="1003445" cy="829378"/>
          </a:xfrm>
          <a:prstGeom prst="ellipse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683269" y="3223360"/>
            <a:ext cx="1003445" cy="829378"/>
          </a:xfrm>
          <a:prstGeom prst="ellipse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634674" y="3718243"/>
            <a:ext cx="1003445" cy="829378"/>
          </a:xfrm>
          <a:prstGeom prst="ellipse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168961" y="6013415"/>
            <a:ext cx="1388327" cy="1147495"/>
          </a:xfrm>
          <a:prstGeom prst="ellipse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70147" y="5215721"/>
            <a:ext cx="1388327" cy="1147495"/>
          </a:xfrm>
          <a:prstGeom prst="ellipse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365161" y="5445945"/>
            <a:ext cx="1388327" cy="1147495"/>
          </a:xfrm>
          <a:prstGeom prst="ellipse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1350313" y="5371857"/>
            <a:ext cx="1388327" cy="1147495"/>
          </a:xfrm>
          <a:prstGeom prst="ellipse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494805" y="5555002"/>
            <a:ext cx="1388327" cy="1147495"/>
          </a:xfrm>
          <a:prstGeom prst="ellipse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669736" y="5383826"/>
            <a:ext cx="1388327" cy="1147495"/>
          </a:xfrm>
          <a:prstGeom prst="ellipse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624079" y="5391004"/>
            <a:ext cx="1388327" cy="1147495"/>
          </a:xfrm>
          <a:prstGeom prst="ellipse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519175" y="5172385"/>
            <a:ext cx="1388327" cy="1147495"/>
          </a:xfrm>
          <a:prstGeom prst="ellipse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012176" y="4721491"/>
            <a:ext cx="1388327" cy="1147495"/>
          </a:xfrm>
          <a:prstGeom prst="ellipse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2691560" y="5315566"/>
            <a:ext cx="1388327" cy="1147495"/>
          </a:xfrm>
          <a:prstGeom prst="ellipse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2004750" y="5778575"/>
            <a:ext cx="1388327" cy="1147495"/>
          </a:xfrm>
          <a:prstGeom prst="ellipse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581383" y="5207869"/>
            <a:ext cx="1388327" cy="1147495"/>
          </a:xfrm>
          <a:prstGeom prst="ellipse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269335" y="5876466"/>
            <a:ext cx="1388327" cy="1147495"/>
          </a:xfrm>
          <a:prstGeom prst="ellipse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844649" y="6166351"/>
            <a:ext cx="1388327" cy="1147495"/>
          </a:xfrm>
          <a:prstGeom prst="ellipse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788469" y="6057042"/>
            <a:ext cx="1388327" cy="1147495"/>
          </a:xfrm>
          <a:prstGeom prst="ellipse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825156" y="5855442"/>
            <a:ext cx="1388327" cy="1147495"/>
          </a:xfrm>
          <a:prstGeom prst="ellipse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379578" y="5391003"/>
            <a:ext cx="1388327" cy="1147495"/>
          </a:xfrm>
          <a:prstGeom prst="ellipse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869966" y="5406167"/>
            <a:ext cx="1388327" cy="1147495"/>
          </a:xfrm>
          <a:prstGeom prst="ellipse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024347" y="5277836"/>
            <a:ext cx="1133159" cy="936591"/>
          </a:xfrm>
          <a:prstGeom prst="ellipse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831062" y="6186273"/>
            <a:ext cx="1388327" cy="1147495"/>
          </a:xfrm>
          <a:prstGeom prst="ellipse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431143" y="6013414"/>
            <a:ext cx="1388327" cy="1147495"/>
          </a:xfrm>
          <a:prstGeom prst="ellipse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421699" y="5979914"/>
            <a:ext cx="1388327" cy="1147495"/>
          </a:xfrm>
          <a:prstGeom prst="ellipse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659412" y="6067239"/>
            <a:ext cx="1388327" cy="1147495"/>
          </a:xfrm>
          <a:prstGeom prst="ellipse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607208" y="5403325"/>
            <a:ext cx="1108918" cy="916555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0" y="168779"/>
            <a:ext cx="2959100" cy="1028700"/>
          </a:xfrm>
          <a:prstGeom prst="rect">
            <a:avLst/>
          </a:prstGeom>
        </p:spPr>
      </p:pic>
      <p:pic>
        <p:nvPicPr>
          <p:cNvPr id="76" name="Picture 75" descr="/Users/eleanormocatta/Desktop/Screen Shot 2018-02-10 at 12.40.17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36" y="192957"/>
            <a:ext cx="2263140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 descr="/Users/eleanormocatta/Desktop/Screen Shot 2018-02-10 at 12.40.3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02" y="168779"/>
            <a:ext cx="1715135" cy="1172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All our cells start off as: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915" y="1690688"/>
            <a:ext cx="3530600" cy="339951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A </a:t>
            </a:r>
            <a:r>
              <a:rPr lang="en-GB" dirty="0" smtClean="0"/>
              <a:t>	Blood cells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B</a:t>
            </a:r>
            <a:r>
              <a:rPr lang="en-GB" dirty="0" smtClean="0"/>
              <a:t> 	Stem cells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C 	</a:t>
            </a:r>
            <a:r>
              <a:rPr lang="en-GB" dirty="0" smtClean="0"/>
              <a:t>Brain cells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D </a:t>
            </a:r>
            <a:r>
              <a:rPr lang="en-GB" dirty="0" smtClean="0"/>
              <a:t>	Intestine cells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5283200"/>
            <a:ext cx="2209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How do we produce </a:t>
            </a:r>
            <a:r>
              <a:rPr lang="en-GB" dirty="0" smtClean="0"/>
              <a:t>the cells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51747" y="1325563"/>
            <a:ext cx="2254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START: with a </a:t>
            </a:r>
            <a:r>
              <a:rPr lang="en-GB" sz="2800" b="1" dirty="0" smtClean="0"/>
              <a:t>stem cell.</a:t>
            </a:r>
          </a:p>
          <a:p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422" y="1182772"/>
            <a:ext cx="2253158" cy="19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/>
          <p:nvPr/>
        </p:nvCxnSpPr>
        <p:spPr>
          <a:xfrm>
            <a:off x="7115853" y="1804915"/>
            <a:ext cx="1899810" cy="31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How do we produce the cells?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31957" y="1249109"/>
            <a:ext cx="2254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START: with a </a:t>
            </a:r>
            <a:r>
              <a:rPr lang="en-GB" sz="2800" b="1" dirty="0" smtClean="0"/>
              <a:t>STEM CELL  </a:t>
            </a:r>
          </a:p>
          <a:p>
            <a:endParaRPr lang="en-GB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29819" y="2781298"/>
            <a:ext cx="2792414" cy="16916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39812" y="2708887"/>
            <a:ext cx="3104907" cy="1742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00535" y="2788754"/>
            <a:ext cx="718967" cy="16842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11692" y="2846708"/>
            <a:ext cx="792676" cy="15901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54716" y="2986125"/>
            <a:ext cx="1142619" cy="1007692"/>
          </a:xfrm>
          <a:prstGeom prst="ellipse">
            <a:avLst/>
          </a:prstGeom>
          <a:solidFill>
            <a:srgbClr val="FF9F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47935" y="2986125"/>
            <a:ext cx="1142619" cy="1007692"/>
          </a:xfrm>
          <a:prstGeom prst="ellipse">
            <a:avLst/>
          </a:prstGeom>
          <a:solidFill>
            <a:srgbClr val="A51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415697" y="3051957"/>
            <a:ext cx="1142619" cy="1007692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999788" y="2972868"/>
            <a:ext cx="1142619" cy="100769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92268" y="2559774"/>
            <a:ext cx="248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Pick out a piece of paper to change you stem cell into a </a:t>
            </a:r>
            <a:r>
              <a:rPr lang="en-GB" sz="2000" smtClean="0"/>
              <a:t>specialised cell </a:t>
            </a:r>
            <a:endParaRPr lang="en-GB" sz="2000"/>
          </a:p>
        </p:txBody>
      </p:sp>
      <p:sp>
        <p:nvSpPr>
          <p:cNvPr id="22" name="TextBox 21"/>
          <p:cNvSpPr txBox="1"/>
          <p:nvPr/>
        </p:nvSpPr>
        <p:spPr>
          <a:xfrm>
            <a:off x="753185" y="6094694"/>
            <a:ext cx="2578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ENTEROCYTES CELLS  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89218" y="6110736"/>
            <a:ext cx="179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GOBLET CELLS </a:t>
            </a:r>
            <a:endParaRPr lang="en-GB" sz="2000"/>
          </a:p>
        </p:txBody>
      </p:sp>
      <p:sp>
        <p:nvSpPr>
          <p:cNvPr id="24" name="TextBox 23"/>
          <p:cNvSpPr txBox="1"/>
          <p:nvPr/>
        </p:nvSpPr>
        <p:spPr>
          <a:xfrm>
            <a:off x="6415697" y="6149134"/>
            <a:ext cx="3044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ENTEROENDOCRINE CELLS 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981735" y="6147828"/>
            <a:ext cx="185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PANETH CELLS </a:t>
            </a:r>
            <a:endParaRPr lang="en-GB" sz="20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488"/>
            <a:ext cx="1821889" cy="14319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218" y="909901"/>
            <a:ext cx="2253158" cy="19677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12642" t="8291" r="10690" b="9441"/>
          <a:stretch/>
        </p:blipFill>
        <p:spPr>
          <a:xfrm>
            <a:off x="6905367" y="4504354"/>
            <a:ext cx="1475874" cy="15972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5378" t="7161" r="3052" b="-646"/>
          <a:stretch/>
        </p:blipFill>
        <p:spPr>
          <a:xfrm>
            <a:off x="3993431" y="4566086"/>
            <a:ext cx="1507908" cy="15085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8073" t="9952" r="5886" b="-2390"/>
          <a:stretch/>
        </p:blipFill>
        <p:spPr>
          <a:xfrm>
            <a:off x="1199592" y="4550809"/>
            <a:ext cx="1465576" cy="15507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4676" y="4550808"/>
            <a:ext cx="1572894" cy="15663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697" y="904683"/>
            <a:ext cx="2253158" cy="1967798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7507056" y="1344069"/>
            <a:ext cx="1142619" cy="1007692"/>
          </a:xfrm>
          <a:prstGeom prst="ellipse">
            <a:avLst/>
          </a:prstGeom>
          <a:solidFill>
            <a:srgbClr val="FFC5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9011651" y="2872481"/>
            <a:ext cx="255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OR CAN PRODUCE ANOTHER STEM CELL </a:t>
            </a:r>
          </a:p>
        </p:txBody>
      </p:sp>
    </p:spTree>
    <p:extLst>
      <p:ext uri="{BB962C8B-B14F-4D97-AF65-F5344CB8AC3E}">
        <p14:creationId xmlns:p14="http://schemas.microsoft.com/office/powerpoint/2010/main" val="13642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7" y="1385323"/>
            <a:ext cx="11773566" cy="34185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99647" y="1397732"/>
            <a:ext cx="1277471" cy="19498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307278" y="4584976"/>
            <a:ext cx="362265" cy="741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46643" y="4955477"/>
            <a:ext cx="3776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Stem cell </a:t>
            </a:r>
            <a:endParaRPr lang="en-GB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88758" y="1200304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Villus 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1263" y="5823284"/>
            <a:ext cx="115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Stem cell are at the bottom of the </a:t>
            </a:r>
            <a:r>
              <a:rPr lang="en-GB" sz="2800" smtClean="0"/>
              <a:t>villi – the base of the wall!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820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86" y="314246"/>
            <a:ext cx="10515600" cy="12265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happens when part </a:t>
            </a:r>
            <a:r>
              <a:rPr lang="en-GB" smtClean="0"/>
              <a:t>of intestine is damaged</a:t>
            </a:r>
            <a:r>
              <a:rPr lang="en-GB" dirty="0" smtClean="0"/>
              <a:t>?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5324" r="7225" b="6274"/>
          <a:stretch/>
        </p:blipFill>
        <p:spPr>
          <a:xfrm>
            <a:off x="6075886" y="1443395"/>
            <a:ext cx="4063196" cy="28242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46812" y="4263769"/>
            <a:ext cx="299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/>
              <a:t>Part of the intestine gets damaged </a:t>
            </a:r>
            <a:endParaRPr lang="en-GB" sz="2400"/>
          </a:p>
        </p:txBody>
      </p:sp>
      <p:sp>
        <p:nvSpPr>
          <p:cNvPr id="16" name="TextBox 15"/>
          <p:cNvSpPr txBox="1"/>
          <p:nvPr/>
        </p:nvSpPr>
        <p:spPr>
          <a:xfrm>
            <a:off x="2393578" y="4964779"/>
            <a:ext cx="7745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the damaged part of the intestine gets removed it results in a shorter intestine. </a:t>
            </a:r>
          </a:p>
          <a:p>
            <a:endParaRPr lang="en-GB" sz="2400" dirty="0"/>
          </a:p>
          <a:p>
            <a:r>
              <a:rPr lang="en-GB" sz="2400" dirty="0" smtClean="0"/>
              <a:t>THINK: What consequences might this have?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5324" r="7225" b="6274"/>
          <a:stretch/>
        </p:blipFill>
        <p:spPr>
          <a:xfrm>
            <a:off x="2393578" y="1443395"/>
            <a:ext cx="4230764" cy="288131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67386" y="1462162"/>
            <a:ext cx="1290918" cy="1395472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75886" y="2605588"/>
            <a:ext cx="0" cy="1737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2" r="678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3700" dirty="0"/>
              <a:t>Build your own intestine to replace the intestine that is lost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</a:rPr>
              <a:t>The villi wall – ICING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FF40FF"/>
                </a:solidFill>
              </a:rPr>
              <a:t>The stem cells at the base of each villi – 5 pink marshmallows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</a:rPr>
              <a:t>The other intestine cells – 15 white marshmallows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89" y="0"/>
            <a:ext cx="1604210" cy="12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13" y="212951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Where in the body is our intestine?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26" y="1538514"/>
            <a:ext cx="2822374" cy="4900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1" y="5461625"/>
            <a:ext cx="1959429" cy="13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325" y="528638"/>
            <a:ext cx="7558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+mj-lt"/>
              </a:rPr>
              <a:t>Where in our bodies are the intestine? </a:t>
            </a:r>
            <a:endParaRPr lang="en-GB" sz="4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18687" r="5731" b="17063"/>
          <a:stretch/>
        </p:blipFill>
        <p:spPr>
          <a:xfrm rot="5400000">
            <a:off x="588616" y="2770344"/>
            <a:ext cx="4742305" cy="255069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959768" y="3121088"/>
            <a:ext cx="4403558" cy="14669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3326" y="2390274"/>
            <a:ext cx="4315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Our intestines are in our lower belly and there is both a </a:t>
            </a:r>
            <a:r>
              <a:rPr lang="en-GB" sz="2800" b="1" dirty="0" smtClean="0"/>
              <a:t>LARGE</a:t>
            </a:r>
            <a:r>
              <a:rPr lang="en-GB" sz="2800" dirty="0" smtClean="0"/>
              <a:t> and a </a:t>
            </a:r>
            <a:r>
              <a:rPr lang="en-GB" dirty="0" smtClean="0"/>
              <a:t>small</a:t>
            </a:r>
            <a:r>
              <a:rPr lang="en-GB" sz="2800" dirty="0" smtClean="0"/>
              <a:t> intestine.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36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long is the intestine?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486" y="1491795"/>
            <a:ext cx="2891972" cy="5039634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/>
              <a:t>A </a:t>
            </a:r>
            <a:r>
              <a:rPr lang="en-GB" sz="4400" dirty="0" smtClean="0"/>
              <a:t>	2.5m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/>
              <a:t>B</a:t>
            </a:r>
            <a:r>
              <a:rPr lang="en-GB" sz="4400" dirty="0" smtClean="0"/>
              <a:t> 	5.5m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/>
              <a:t>C</a:t>
            </a:r>
            <a:r>
              <a:rPr lang="en-GB" sz="4400" dirty="0" smtClean="0"/>
              <a:t> 	8.5m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/>
              <a:t>D</a:t>
            </a:r>
            <a:r>
              <a:rPr lang="en-GB" sz="4400" dirty="0" smtClean="0"/>
              <a:t> 	11.5m 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5283200"/>
            <a:ext cx="2209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573" y="31133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How long is the Intestine?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5" y="141895"/>
            <a:ext cx="2117708" cy="166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2745" r="5792" b="35651"/>
          <a:stretch/>
        </p:blipFill>
        <p:spPr>
          <a:xfrm>
            <a:off x="-217770" y="2731444"/>
            <a:ext cx="12409770" cy="14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958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How long is the Intestine?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258" y="1403130"/>
            <a:ext cx="9170894" cy="357934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/>
              <a:t>Its 8.5 meters long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That</a:t>
            </a:r>
            <a:r>
              <a:rPr lang="fr-FR" dirty="0" smtClean="0"/>
              <a:t>’</a:t>
            </a:r>
            <a:r>
              <a:rPr lang="en-GB" dirty="0" smtClean="0"/>
              <a:t>s the same length as a double decker bus.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As tall as a giraffe with a person standing on their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head!!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466729" y="2070847"/>
            <a:ext cx="0" cy="45854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19565" y="4141694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8.5m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006586" y="6320116"/>
            <a:ext cx="90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8.5m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65" y="3064716"/>
            <a:ext cx="2438400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706" y="1919971"/>
            <a:ext cx="950260" cy="134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75" y="3765175"/>
            <a:ext cx="3593382" cy="255494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38200" y="6158753"/>
            <a:ext cx="306593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does our intestine do?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700337"/>
            <a:ext cx="2428627" cy="158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073" y="2700337"/>
            <a:ext cx="1601076" cy="1588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149" y="2647397"/>
            <a:ext cx="1570388" cy="1641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925" y="2004951"/>
            <a:ext cx="235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/>
              <a:t>FOOD</a:t>
            </a:r>
            <a:endParaRPr lang="en-GB" sz="2000"/>
          </a:p>
        </p:txBody>
      </p:sp>
      <p:sp>
        <p:nvSpPr>
          <p:cNvPr id="9" name="TextBox 8"/>
          <p:cNvSpPr txBox="1"/>
          <p:nvPr/>
        </p:nvSpPr>
        <p:spPr>
          <a:xfrm>
            <a:off x="3200401" y="2017453"/>
            <a:ext cx="2500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DIGESTION </a:t>
            </a:r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Are food gets cut up into smaller and small pieces 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621" y="2017453"/>
            <a:ext cx="2254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ABSORBTION </a:t>
            </a:r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Our food gets take from our intestine into our blood 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70611" y="1968987"/>
            <a:ext cx="248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ENERGY </a:t>
            </a:r>
            <a:endParaRPr lang="en-GB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14588" y="2205006"/>
            <a:ext cx="12287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7801" y="2205006"/>
            <a:ext cx="12287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10834" y="2205006"/>
            <a:ext cx="12287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9" y="4298606"/>
            <a:ext cx="3230561" cy="705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ABSORBTION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43113" y="1490633"/>
            <a:ext cx="840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Which of these two structures do you think will take up food more quickly?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7957"/>
          <a:stretch/>
        </p:blipFill>
        <p:spPr>
          <a:xfrm>
            <a:off x="209217" y="3016251"/>
            <a:ext cx="4362783" cy="301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3113" y="2223028"/>
            <a:ext cx="90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A</a:t>
            </a:r>
            <a:endParaRPr lang="en-GB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8"/>
          <a:stretch/>
        </p:blipFill>
        <p:spPr>
          <a:xfrm>
            <a:off x="5400677" y="4298606"/>
            <a:ext cx="2728912" cy="705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67738" y="2223027"/>
            <a:ext cx="90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1" y="5283200"/>
            <a:ext cx="2209799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So what are the </a:t>
            </a:r>
            <a:r>
              <a:rPr lang="en-GB" smtClean="0"/>
              <a:t>building blocks of our intestine? 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3" y="3865613"/>
            <a:ext cx="3465094" cy="2335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36" y="1058732"/>
            <a:ext cx="2236870" cy="2236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7154" y="1325561"/>
            <a:ext cx="236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brick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97627" y="3295602"/>
            <a:ext cx="160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Wall 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903" y="1184868"/>
            <a:ext cx="1306930" cy="1984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57957"/>
          <a:stretch/>
        </p:blipFill>
        <p:spPr>
          <a:xfrm>
            <a:off x="7273462" y="3865613"/>
            <a:ext cx="3932240" cy="2715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3462" y="1433420"/>
            <a:ext cx="118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/>
              <a:t>A Cell  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60855" y="2858948"/>
            <a:ext cx="2365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</a:t>
            </a:r>
            <a:r>
              <a:rPr lang="en-GB" sz="3200" smtClean="0"/>
              <a:t>intestine wall</a:t>
            </a:r>
            <a:endParaRPr lang="en-GB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14140" y="3169465"/>
            <a:ext cx="1" cy="13887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38669" y="3169465"/>
            <a:ext cx="35634" cy="1183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326</Words>
  <Application>Microsoft Macintosh PowerPoint</Application>
  <PresentationFormat>Widescreen</PresentationFormat>
  <Paragraphs>80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Stem Cells and The Intestine Workshop </vt:lpstr>
      <vt:lpstr>Where in the body is our intestine? </vt:lpstr>
      <vt:lpstr>PowerPoint Presentation</vt:lpstr>
      <vt:lpstr>How long is the intestine? </vt:lpstr>
      <vt:lpstr>How long is the Intestine? </vt:lpstr>
      <vt:lpstr>How long is the Intestine? </vt:lpstr>
      <vt:lpstr>What does our intestine do? </vt:lpstr>
      <vt:lpstr>ABSORBTION</vt:lpstr>
      <vt:lpstr>So what are the building blocks of our intestine? </vt:lpstr>
      <vt:lpstr>All our cells start off as: </vt:lpstr>
      <vt:lpstr>How do we produce the cells? </vt:lpstr>
      <vt:lpstr>How do we produce the cells? </vt:lpstr>
      <vt:lpstr>PowerPoint Presentation</vt:lpstr>
      <vt:lpstr>What happens when part of intestine is damaged? </vt:lpstr>
      <vt:lpstr>Build your own intestine to replace the intestine that is lost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Mocatta</dc:creator>
  <cp:lastModifiedBy>Eleanor Mocatta</cp:lastModifiedBy>
  <cp:revision>4</cp:revision>
  <dcterms:created xsi:type="dcterms:W3CDTF">2018-04-11T07:47:18Z</dcterms:created>
  <dcterms:modified xsi:type="dcterms:W3CDTF">2018-04-12T09:16:35Z</dcterms:modified>
</cp:coreProperties>
</file>